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A10D-11F4-9218-22E1-1373F3E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D7C525-D878-CBCC-5B3E-D98B031A28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051C3-2AE0-7283-A8E7-7FE4173DF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2137C-9DAD-3D59-E7E7-432865F5F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9C357-F2EC-7984-7808-F664FF01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2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432C4-D971-FDCD-634C-22060C4C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16E00E-CAF6-7261-04F0-34CFEE821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1FB67-D006-04FB-F44F-9305201C0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8DF00-26E5-CF08-5B11-E2B7E200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30D72-3D93-7CA0-0AFC-01647A1A2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9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C669E9-3CE2-9E06-B22A-E7CF275C8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B8DF98-39E8-377C-C605-0DDEA6294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66182-CD4F-84F7-B1E1-94C6F7911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88BC7-64DA-ECA8-C749-D54024C9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CD7DF-790D-359D-EA69-53FA5894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1CF2-8858-EF30-4C77-71A24AB19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08A0-39EE-7359-D85E-C7CC9A69C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1CEC8-0F53-3E57-69CE-5A1A7567F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54A41-FE19-A7CD-C6F3-8F2CC1226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A19FC-3F1C-E2F4-2161-8D1D7D0F5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2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0465-2120-26A5-73F3-B0CCFCD5C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4563D-5BBA-9154-2661-ADE04C9F7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8C40C-702B-A30F-B31A-0D667A83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050E1-9515-FE59-0171-01B05B43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EAD8E-CA79-7D75-BC87-8CD69CCA0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8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8470B-41C0-B895-612B-729ECE62C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491B3-595C-428F-69D6-7EC00E054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716D9-5F9B-F568-1E71-86E4CAD72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184DF-B832-3241-591C-C4EAB5E29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6C45F-C156-DCA1-51F0-ECB99A39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8DD51-DE07-3742-65DE-88D98542E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5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4DC9D-B1BA-F97E-F693-F95AEC77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21679-A631-24B1-AB2E-8E677CC24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53EA3-C90B-91DB-B433-08008B44F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9D52-0FB0-0C17-2388-3B7D040F5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DFB94-8AB5-C65C-CFBC-59CF0FAB1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C6F770-3D21-1E34-12F7-D955D6622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33861C-2523-DDC1-EF46-157CD7107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DAA535-9217-84C4-943F-EA67AE0D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9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7E1FA-BB23-5DAB-D238-A959B08A4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EEB7C0-889E-3AAF-C2C4-E1AFBA68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69198-1432-0471-C287-8D88160B4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3700E0-BD47-CFEE-0ACD-696A3CC3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00B4A3-F66A-BE9D-8C6A-617B91AD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F0D21-5193-9532-6B1B-FD23FFC4F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67D33-9EBB-073C-D8FF-0BF278DDD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9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3A49B-28B2-5F26-38E0-3351BB8BC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60C45-8066-3497-F9A7-E49EBDD68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0FCD8-C6D4-9046-CAC3-077A09A00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064E4-FB06-7ABA-4B5A-611E6038E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22EA1-5617-954C-664E-A63F2D46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A3F5D-763E-0553-451E-1A259D85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8F31D-7463-D60E-8B36-D9D2B69AF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E0FDE0-D027-E322-DC41-5497A8FDA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0BC20-0468-8D2A-E2B2-9A856CC39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0E6FF-E36F-1C75-8881-660E5432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CB584-7DDE-ABCC-28AC-72BC4F3D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ECC52-CC8C-8C61-03AB-A3FAD8728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9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C4DC14-9DD8-A29A-48F9-EEB40935A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93406-7DB3-1AAB-CEE6-BE3674097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FDAD3-7423-9BB0-3AA8-FA3836601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87FAD-5997-4557-8125-0B721826A78B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384C3-C6B2-DE6E-9015-32595CCBF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557F2-733D-00AD-936D-4FB7679E7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BAC1F-AF6D-4A53-8D6C-8824FC24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2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E36A00-4851-2F4E-4721-3AB62F1EF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9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3B54B-CEF5-A04E-9541-BDCADAF68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762F4-F53E-957B-7951-C2E7CC40C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2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F471-BD15-86F9-7714-15F4CB387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5673EF-0964-04D3-021B-F38FE7AFB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9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12A60-27FB-233B-A301-AC9261064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8ABC66-8C01-8DB2-BCDC-F128F2C63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2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3AF12-C182-6BC9-3F50-5B3197CC2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DE71B5-8937-087F-E395-937796989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2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DF0AF-C014-B303-4FC6-AD1837355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6D12B-940C-A958-7EC7-7A1FE9DC3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E432E-BE30-CFC9-935B-A2912659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1C3907-CBD6-3286-84B3-B125516CB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A294-C0B0-C3A3-2AC6-5CCD64ECA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B32D08-0B3B-F13A-070D-81732BB30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32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6AAF8-666B-4D25-30F3-03F713F7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1D3B10-EA7B-4614-2A80-5877C38EA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49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1BEDF-8A85-2BCB-E8BD-21222489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56BD16-2811-B008-B79B-A7BEA7F45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28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Liu</dc:creator>
  <cp:lastModifiedBy>Jim Liu</cp:lastModifiedBy>
  <cp:revision>1</cp:revision>
  <dcterms:created xsi:type="dcterms:W3CDTF">2026-07-31T00:05:59Z</dcterms:created>
  <dcterms:modified xsi:type="dcterms:W3CDTF">2026-07-31T00:08:53Z</dcterms:modified>
</cp:coreProperties>
</file>